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sldIdLst>
    <p:sldId id="306" r:id="rId5"/>
    <p:sldId id="307" r:id="rId6"/>
    <p:sldId id="308" r:id="rId7"/>
    <p:sldId id="309" r:id="rId8"/>
    <p:sldId id="295" r:id="rId9"/>
    <p:sldId id="313" r:id="rId10"/>
    <p:sldId id="305" r:id="rId11"/>
    <p:sldId id="315" r:id="rId12"/>
    <p:sldId id="316" r:id="rId13"/>
    <p:sldId id="317" r:id="rId14"/>
    <p:sldId id="318" r:id="rId15"/>
    <p:sldId id="311" r:id="rId16"/>
    <p:sldId id="312" r:id="rId17"/>
    <p:sldId id="31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84967" autoAdjust="0"/>
  </p:normalViewPr>
  <p:slideViewPr>
    <p:cSldViewPr snapToGrid="0">
      <p:cViewPr varScale="1">
        <p:scale>
          <a:sx n="108" d="100"/>
          <a:sy n="108" d="100"/>
        </p:scale>
        <p:origin x="672" y="10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Final Software Project</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Chris Korn</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Login Page</a:t>
            </a:r>
          </a:p>
        </p:txBody>
      </p:sp>
      <p:pic>
        <p:nvPicPr>
          <p:cNvPr id="5" name="Picture 4">
            <a:extLst>
              <a:ext uri="{FF2B5EF4-FFF2-40B4-BE49-F238E27FC236}">
                <a16:creationId xmlns:a16="http://schemas.microsoft.com/office/drawing/2014/main" id="{1A4F16BB-A409-5839-106B-2CDBAFEAB8CF}"/>
              </a:ext>
            </a:extLst>
          </p:cNvPr>
          <p:cNvPicPr>
            <a:picLocks noChangeAspect="1"/>
          </p:cNvPicPr>
          <p:nvPr/>
        </p:nvPicPr>
        <p:blipFill>
          <a:blip r:embed="rId2"/>
          <a:stretch>
            <a:fillRect/>
          </a:stretch>
        </p:blipFill>
        <p:spPr>
          <a:xfrm>
            <a:off x="2239794" y="1775961"/>
            <a:ext cx="7525800" cy="3934374"/>
          </a:xfrm>
          <a:prstGeom prst="rect">
            <a:avLst/>
          </a:prstGeom>
        </p:spPr>
      </p:pic>
    </p:spTree>
    <p:extLst>
      <p:ext uri="{BB962C8B-B14F-4D97-AF65-F5344CB8AC3E}">
        <p14:creationId xmlns:p14="http://schemas.microsoft.com/office/powerpoint/2010/main" val="34957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Enrollment Page</a:t>
            </a:r>
          </a:p>
        </p:txBody>
      </p:sp>
      <p:pic>
        <p:nvPicPr>
          <p:cNvPr id="9" name="Picture 8">
            <a:extLst>
              <a:ext uri="{FF2B5EF4-FFF2-40B4-BE49-F238E27FC236}">
                <a16:creationId xmlns:a16="http://schemas.microsoft.com/office/drawing/2014/main" id="{034316B7-4D9F-7A0D-614D-A0192B306BEB}"/>
              </a:ext>
            </a:extLst>
          </p:cNvPr>
          <p:cNvPicPr>
            <a:picLocks noChangeAspect="1"/>
          </p:cNvPicPr>
          <p:nvPr/>
        </p:nvPicPr>
        <p:blipFill>
          <a:blip r:embed="rId2"/>
          <a:stretch>
            <a:fillRect/>
          </a:stretch>
        </p:blipFill>
        <p:spPr>
          <a:xfrm>
            <a:off x="2314047" y="1690688"/>
            <a:ext cx="7563906" cy="3801005"/>
          </a:xfrm>
          <a:prstGeom prst="rect">
            <a:avLst/>
          </a:prstGeom>
        </p:spPr>
      </p:pic>
    </p:spTree>
    <p:extLst>
      <p:ext uri="{BB962C8B-B14F-4D97-AF65-F5344CB8AC3E}">
        <p14:creationId xmlns:p14="http://schemas.microsoft.com/office/powerpoint/2010/main" val="956772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423977" y="2370536"/>
            <a:ext cx="4434840" cy="4754880"/>
          </a:xfrm>
        </p:spPr>
        <p:txBody>
          <a:bodyPr/>
          <a:lstStyle/>
          <a:p>
            <a:r>
              <a:rPr lang="en-US" dirty="0"/>
              <a:t>Was able to create a basic class enrollment system that allows users to sign in and enroll or unenroll in classes as needed. Was able to apply knowledge gained in our Software Technology class and apply that in making this system. </a:t>
            </a:r>
          </a:p>
          <a:p>
            <a:endParaRPr lang="en-US" dirty="0"/>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Final Software Project</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7/9/2023</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C</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Chris Korn</a:t>
            </a:r>
          </a:p>
          <a:p>
            <a:r>
              <a:rPr lang="en-US" dirty="0"/>
              <a:t>chriskorn@rocketmail.com</a:t>
            </a:r>
          </a:p>
          <a:p>
            <a:r>
              <a:rPr lang="en-US" dirty="0"/>
              <a:t>https://github.com/kornflakes208</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8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SRS Document</a:t>
            </a:r>
          </a:p>
          <a:p>
            <a:pPr algn="r"/>
            <a:r>
              <a:rPr lang="en-US" sz="1800" dirty="0">
                <a:solidFill>
                  <a:schemeClr val="bg1"/>
                </a:solidFill>
              </a:rPr>
              <a:t>UML Design Model</a:t>
            </a:r>
          </a:p>
          <a:p>
            <a:pPr algn="r"/>
            <a:r>
              <a:rPr lang="en-US" sz="1800" dirty="0">
                <a:solidFill>
                  <a:schemeClr val="bg1"/>
                </a:solidFill>
              </a:rPr>
              <a:t>Landing, Login, and Enrollment Pages</a:t>
            </a:r>
          </a:p>
          <a:p>
            <a:pPr algn="r"/>
            <a:r>
              <a:rPr lang="en-US" sz="1800" dirty="0">
                <a:solidFill>
                  <a:schemeClr val="bg1"/>
                </a:solidFill>
              </a:rPr>
              <a:t>MySQL Database</a:t>
            </a:r>
          </a:p>
          <a:p>
            <a:pPr algn="r"/>
            <a:r>
              <a:rPr lang="en-US" dirty="0"/>
              <a:t>PHP code</a:t>
            </a:r>
            <a:endParaRPr lang="en-US" sz="1800" dirty="0">
              <a:solidFill>
                <a:schemeClr val="bg1"/>
              </a:solidFill>
            </a:endParaRP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7/9/2023</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Final Software Project</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My class registration website is a platform that allows students to sign up for courses or any educational programs online. It simplifies the process of registration by providing a convenient and user-friendly interface for users to browse available classes, select their preferences, and complete the registration process. Also for registrars to manage classes and teachers to view their class enrollments as well. </a:t>
            </a:r>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7/9/2023</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Final Software Project</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SRS Document</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1800" b="1" kern="1400" dirty="0">
                <a:effectLst/>
                <a:latin typeface="Arial" panose="020B0604020202020204" pitchFamily="34" charset="0"/>
                <a:ea typeface="Times New Roman" panose="02020603050405020304" pitchFamily="18" charset="0"/>
                <a:cs typeface="Times New Roman" panose="02020603050405020304" pitchFamily="18" charset="0"/>
              </a:rPr>
              <a:t>Software Requirements Specification</a:t>
            </a:r>
          </a:p>
          <a:p>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SRS Document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2C9A884E-2B73-C3EA-ED40-7A029BEF2A78}"/>
              </a:ext>
            </a:extLst>
          </p:cNvPr>
          <p:cNvSpPr>
            <a:spLocks noGrp="1"/>
          </p:cNvSpPr>
          <p:nvPr>
            <p:ph idx="1"/>
          </p:nvPr>
        </p:nvSpPr>
        <p:spPr/>
        <p:txBody>
          <a:bodyPr/>
          <a:lstStyle/>
          <a:p>
            <a:r>
              <a:rPr lang="en-US" sz="1800" dirty="0"/>
              <a:t>Project Purpose:</a:t>
            </a:r>
          </a:p>
          <a:p>
            <a:pPr marL="0" indent="0">
              <a:buNone/>
            </a:pPr>
            <a:r>
              <a:rPr lang="en-US" sz="1800" dirty="0"/>
              <a:t>Create a functional end-user friendly system</a:t>
            </a:r>
          </a:p>
          <a:p>
            <a:pPr marL="0" indent="0">
              <a:buNone/>
            </a:pPr>
            <a:endParaRPr lang="en-US" sz="1800" dirty="0"/>
          </a:p>
          <a:p>
            <a:r>
              <a:rPr lang="en-US" sz="1800" dirty="0"/>
              <a:t>Technology:</a:t>
            </a:r>
          </a:p>
          <a:p>
            <a:pPr marL="0" indent="0">
              <a:buNone/>
            </a:pPr>
            <a:r>
              <a:rPr lang="en-US" sz="1800" dirty="0"/>
              <a:t>XAMPP, HTML, CSS, Bootstrap, MySQL, PHP</a:t>
            </a:r>
          </a:p>
          <a:p>
            <a:pPr marL="0" indent="0">
              <a:buNone/>
            </a:pPr>
            <a:endParaRPr lang="en-US" sz="1800" dirty="0"/>
          </a:p>
          <a:p>
            <a:r>
              <a:rPr lang="en-US" sz="1800" dirty="0"/>
              <a:t>Requirements:</a:t>
            </a:r>
          </a:p>
          <a:p>
            <a:pPr marL="0" indent="0">
              <a:buNone/>
            </a:pPr>
            <a:r>
              <a:rPr lang="en-US" sz="1800" dirty="0"/>
              <a:t>User can create account, login, and logout</a:t>
            </a:r>
          </a:p>
          <a:p>
            <a:pPr marL="0" indent="0">
              <a:buNone/>
            </a:pPr>
            <a:r>
              <a:rPr lang="en-US" sz="1800" dirty="0"/>
              <a:t>User can view courses signed up for</a:t>
            </a:r>
          </a:p>
          <a:p>
            <a:pPr marL="0" indent="0">
              <a:buNone/>
            </a:pPr>
            <a:r>
              <a:rPr lang="en-US" sz="1800" dirty="0"/>
              <a:t>User can add and remove courses</a:t>
            </a:r>
          </a:p>
          <a:p>
            <a:pPr marL="0" indent="0">
              <a:buNone/>
            </a:pPr>
            <a:r>
              <a:rPr lang="en-US" sz="1800" dirty="0"/>
              <a:t>User is notified if class is waitlisted and if they have been waitlisted </a:t>
            </a:r>
          </a:p>
          <a:p>
            <a:pPr marL="0" indent="0">
              <a:buNone/>
            </a:pPr>
            <a:endParaRPr lang="en-US" sz="1800" dirty="0"/>
          </a:p>
          <a:p>
            <a:pPr marL="0" indent="0">
              <a:buNone/>
            </a:pPr>
            <a:endParaRPr lang="en-US" dirty="0"/>
          </a:p>
        </p:txBody>
      </p:sp>
    </p:spTree>
    <p:extLst>
      <p:ext uri="{BB962C8B-B14F-4D97-AF65-F5344CB8AC3E}">
        <p14:creationId xmlns:p14="http://schemas.microsoft.com/office/powerpoint/2010/main" val="27782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UML Models</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1800" b="1" kern="1400" dirty="0">
                <a:effectLst/>
                <a:latin typeface="Arial" panose="020B0604020202020204" pitchFamily="34" charset="0"/>
                <a:ea typeface="Times New Roman" panose="02020603050405020304" pitchFamily="18" charset="0"/>
                <a:cs typeface="Times New Roman" panose="02020603050405020304" pitchFamily="18" charset="0"/>
              </a:rPr>
              <a:t>Unified Modeling Language</a:t>
            </a:r>
          </a:p>
          <a:p>
            <a:endParaRPr lang="en-US" dirty="0"/>
          </a:p>
        </p:txBody>
      </p:sp>
    </p:spTree>
    <p:extLst>
      <p:ext uri="{BB962C8B-B14F-4D97-AF65-F5344CB8AC3E}">
        <p14:creationId xmlns:p14="http://schemas.microsoft.com/office/powerpoint/2010/main" val="204133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UML Models </a:t>
            </a:r>
          </a:p>
        </p:txBody>
      </p:sp>
      <p:pic>
        <p:nvPicPr>
          <p:cNvPr id="12" name="Picture 11" descr="A diagram of a course registration system&#10;&#10;Description automatically generated with medium confidence">
            <a:extLst>
              <a:ext uri="{FF2B5EF4-FFF2-40B4-BE49-F238E27FC236}">
                <a16:creationId xmlns:a16="http://schemas.microsoft.com/office/drawing/2014/main" id="{4CC4390C-2632-C08A-546D-9C855E701FF0}"/>
              </a:ext>
            </a:extLst>
          </p:cNvPr>
          <p:cNvPicPr>
            <a:picLocks noChangeAspect="1"/>
          </p:cNvPicPr>
          <p:nvPr/>
        </p:nvPicPr>
        <p:blipFill>
          <a:blip r:embed="rId2"/>
          <a:stretch>
            <a:fillRect/>
          </a:stretch>
        </p:blipFill>
        <p:spPr>
          <a:xfrm>
            <a:off x="2865120" y="2682535"/>
            <a:ext cx="7148892" cy="2858793"/>
          </a:xfrm>
          <a:prstGeom prst="rect">
            <a:avLst/>
          </a:prstGeom>
        </p:spPr>
      </p:pic>
    </p:spTree>
    <p:extLst>
      <p:ext uri="{BB962C8B-B14F-4D97-AF65-F5344CB8AC3E}">
        <p14:creationId xmlns:p14="http://schemas.microsoft.com/office/powerpoint/2010/main" val="140345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Site Design</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1800" b="1" kern="1400" dirty="0">
                <a:effectLst/>
                <a:latin typeface="Arial" panose="020B0604020202020204" pitchFamily="34" charset="0"/>
                <a:ea typeface="Times New Roman" panose="02020603050405020304" pitchFamily="18" charset="0"/>
                <a:cs typeface="Times New Roman" panose="02020603050405020304" pitchFamily="18" charset="0"/>
              </a:rPr>
              <a:t>Course Enrollment </a:t>
            </a:r>
          </a:p>
          <a:p>
            <a:endParaRPr lang="en-US" dirty="0"/>
          </a:p>
        </p:txBody>
      </p:sp>
    </p:spTree>
    <p:extLst>
      <p:ext uri="{BB962C8B-B14F-4D97-AF65-F5344CB8AC3E}">
        <p14:creationId xmlns:p14="http://schemas.microsoft.com/office/powerpoint/2010/main" val="3159565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Landing Page</a:t>
            </a:r>
          </a:p>
        </p:txBody>
      </p:sp>
      <p:pic>
        <p:nvPicPr>
          <p:cNvPr id="4" name="Picture 3">
            <a:extLst>
              <a:ext uri="{FF2B5EF4-FFF2-40B4-BE49-F238E27FC236}">
                <a16:creationId xmlns:a16="http://schemas.microsoft.com/office/drawing/2014/main" id="{6E7175BC-BCCE-B3D4-98A1-8C7DFA8E3281}"/>
              </a:ext>
            </a:extLst>
          </p:cNvPr>
          <p:cNvPicPr>
            <a:picLocks noChangeAspect="1"/>
          </p:cNvPicPr>
          <p:nvPr/>
        </p:nvPicPr>
        <p:blipFill>
          <a:blip r:embed="rId2"/>
          <a:stretch>
            <a:fillRect/>
          </a:stretch>
        </p:blipFill>
        <p:spPr>
          <a:xfrm>
            <a:off x="2133072" y="1771373"/>
            <a:ext cx="7563906" cy="3962953"/>
          </a:xfrm>
          <a:prstGeom prst="rect">
            <a:avLst/>
          </a:prstGeom>
        </p:spPr>
      </p:pic>
    </p:spTree>
    <p:extLst>
      <p:ext uri="{BB962C8B-B14F-4D97-AF65-F5344CB8AC3E}">
        <p14:creationId xmlns:p14="http://schemas.microsoft.com/office/powerpoint/2010/main" val="50005779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{69AD7263-147C-48D0-A124-51B881488AA4}tf89338750_win32</Template>
  <TotalTime>69</TotalTime>
  <Words>251</Words>
  <Application>Microsoft Office PowerPoint</Application>
  <PresentationFormat>Widescreen</PresentationFormat>
  <Paragraphs>50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Univers</vt:lpstr>
      <vt:lpstr>GradientUnivers</vt:lpstr>
      <vt:lpstr>Final Software Project</vt:lpstr>
      <vt:lpstr>Agenda</vt:lpstr>
      <vt:lpstr>Introduction</vt:lpstr>
      <vt:lpstr>SRS Document</vt:lpstr>
      <vt:lpstr>SRS Document</vt:lpstr>
      <vt:lpstr>UML Models</vt:lpstr>
      <vt:lpstr>UML Models </vt:lpstr>
      <vt:lpstr>Site Design</vt:lpstr>
      <vt:lpstr>Landing Page</vt:lpstr>
      <vt:lpstr>Login Page</vt:lpstr>
      <vt:lpstr>Enrollment Page</vt:lpstr>
      <vt:lpstr>Summary</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Software Project</dc:title>
  <dc:creator>Chris Korn</dc:creator>
  <cp:lastModifiedBy>Chris Korn</cp:lastModifiedBy>
  <cp:revision>1</cp:revision>
  <dcterms:created xsi:type="dcterms:W3CDTF">2023-07-10T04:49:32Z</dcterms:created>
  <dcterms:modified xsi:type="dcterms:W3CDTF">2023-07-10T05:58:54Z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